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8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45DA-4941-4287-BA3C-16AACD44B3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 Black" panose="02040A040500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72445A-857F-4A56-B9A1-B2DB9A398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 Medium" panose="020406040500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4269E-A029-425C-813F-D6E111DDB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77B95-53AD-42B6-8CB7-3B3E16062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C1DC9-5D10-40F3-9E6A-B07FB93E7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8FA80D-B422-CCD8-A6F8-632EC1730FF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24000" y="5856288"/>
            <a:ext cx="9144000" cy="365125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3605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97A2F-9B2E-45CA-A2AD-AB23B0C99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8E7A9-CB77-4945-A4A0-A73ADB46E2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C5E75-F4A7-48EE-B795-27C342FC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43493-A60E-4FD8-B361-0D09991F0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BD2A2-06E8-4225-A92B-5C94A4EE9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58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110C05-5DE1-432D-9799-D95DD69264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120C8B-C91D-4E74-AC8B-B7066D9D54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DD279-2906-41C9-89BC-D7AE0685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413CB-0CD7-4944-A2C1-89B0E93E8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BA651-BE76-4077-87B3-5BAC24A93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41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D3C05-237B-5B8B-700A-9116581BC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D7548B-5C31-1768-E8B5-BA9252843E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BCE2E-349B-1B61-201E-F606E309E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E471-C4C4-934B-CFE6-9BCFF9311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E58DE-D16E-021A-522C-307429C9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59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4DD0C-CF56-4496-BDB8-B2F9B696C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D726B-9BE9-40A2-905D-CE406F492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B568E-651F-4F85-94AB-1FCD7B2CF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56A88-99AA-4080-8B68-6A187B6B4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65EF7-9C64-4B1B-B0F6-1669F5A3F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1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BBABA-089D-4C0E-A0F9-7CC192563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CD5905-9AF3-487E-8952-DCAE4F2582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6207A-F897-451C-BB4C-251B76AA4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3568E-82E0-4E91-B398-E45575DD3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81BF2-E1AC-4068-B986-7A65D50B0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5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6EBBA-43CC-4034-8174-9AEABFC59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8351F-92BB-4BFF-8E5A-0BAA9D9F10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8AEB6B-D0A7-47CC-B72A-509726D33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23FEE8-6A65-4A49-9C41-CB923C161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B83E2-A5FB-42C6-B730-A0F7D31EC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CA0D9-7C8E-4C61-B139-1AE5BAD8A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B50B4-E652-4D5B-A956-EFD0B17FF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85478A-9790-430F-84F8-6AC39E3BE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D0376C-21D8-4D99-84B0-D408E8890B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FCAF8B-0596-4C11-8DC8-0F80B87522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453C34-A680-478F-A14D-D44E1F5FB9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99D2E-4208-4BAB-AD5C-73F7977B0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49E5BB-76CF-420C-B6ED-E524CB8B8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7861C7-C06A-4592-B9F6-F6B352D7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34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8351D-45CF-4874-8F3A-1BA08213C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889E0D-3671-496C-A309-FFFE59788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67C1C5-8ABC-4EEE-AE95-54A654FAA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0E4F5-B17F-40BC-8144-006998D26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87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761E03-409B-4A2E-9FEB-6216033CA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B00837-8216-4D23-9807-30A015A0F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830EE-F494-4F09-89FE-1E932ABB1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40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0F07-B28D-4A1B-A3FA-92121F65C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7C776-BC2F-4B82-B3CE-116E1B1C1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C76073-F02B-4C3B-BA07-40E6D7F803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D79832-99A0-41EB-81B5-8D179AA2C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AC017-552E-4735-98FF-E6681978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5BAAE9-9E17-4B1D-9BFA-F45610365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7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5CFDC-DB37-44C6-93A3-2A6C8ED2E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9AC7C4-D307-418A-8EEF-7AD5524883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DE0867-4840-46E7-9D1C-8D506C648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1856C0-0987-4ED3-A2B7-B8A4D8ED3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6002F9-0759-4E5F-8894-E2EF16AF8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193A9-AE17-4C54-B4F5-3F61DEA29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51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0C5A77-4FEC-4684-902D-2595CAFC4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FCADDF-DB9D-4913-90D6-BD43ABEAD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E6293-150F-4438-B0EF-F43FDAFA58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D5950-E8D2-4996-BB92-4428F792D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2DE6D-62F6-47B2-952C-ED8277896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42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pPr lvl="0"/>
            <a:r>
              <a:rPr lang="en-US"/>
              <a:t>Introduction to Artificial Intelligence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pPr lvl="0"/>
            <a:r>
              <a:rPr lang="en-US"/>
              <a:t>Understanding AI and its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What is Artificial Intelligence?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31856-709C-EFD9-4E8B-EA906667D2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fontScale="92500"/>
          </a:bodyPr>
          <a:lstStyle/>
          <a:p>
            <a:pPr lvl="0"/>
            <a:r>
              <a:rPr lang="en-US"/>
              <a:t>Definition: AI is the simulation of human intelligence processes by machines, especially computer systems.</a:t>
            </a:r>
          </a:p>
          <a:p>
            <a:pPr lvl="0"/>
            <a:r>
              <a:rPr lang="en-US"/>
              <a:t>Machine Learning: Subset of AI where machines learn from data and improve over time without being explicitly programmed.</a:t>
            </a:r>
          </a:p>
          <a:p>
            <a:pPr lvl="0"/>
            <a:r>
              <a:rPr lang="en-US"/>
              <a:t>Neural Networks: AI systems inspired by the structure and function of the human brain.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B813307-4BAF-4903-BD07-69F71D97394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AI Applications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A5A02-7978-D27A-9AF4-B46EAE862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Healthcare: AI assists in diagnostics, drug discovery, personalized medicine, and patient care.</a:t>
            </a:r>
          </a:p>
          <a:p>
            <a:pPr lvl="0"/>
            <a:r>
              <a:rPr lang="en-US"/>
              <a:t>Finance: AI is used for fraud detection, algorithmic trading, risk assessment, and customer service.</a:t>
            </a:r>
          </a:p>
          <a:p>
            <a:pPr lvl="0"/>
            <a:r>
              <a:rPr lang="en-US"/>
              <a:t>Automotive: AI powers autonomous vehicles, improving safety and efficiency on roads.</a:t>
            </a:r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Supervised Learning: Algorithms learn from labeled data and make predictions or decisions.</a:t>
            </a:r>
          </a:p>
          <a:p>
            <a:pPr lvl="0"/>
            <a:r>
              <a:rPr lang="en-US"/>
              <a:t>Unsupervised Learning: Algorithms find patterns in data without labeled responses.</a:t>
            </a:r>
          </a:p>
          <a:p>
            <a:pPr lvl="0"/>
            <a:r>
              <a:rPr lang="en-US"/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Natural Language Processing (NLP)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Definition: AI technology enabling machines to understand, interpret, and generate human language.</a:t>
            </a:r>
          </a:p>
          <a:p>
            <a:pPr lvl="0"/>
            <a:r>
              <a:rPr lang="en-US"/>
              <a:t>Applications: Chatbots, language translation, sentiment analysis, and content generation.</a:t>
            </a:r>
          </a:p>
          <a:p>
            <a:pPr lvl="0"/>
            <a:r>
              <a:rPr lang="en-US"/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Computer Vision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Definition: AI technology enabling machines to interpret and understand visual information from the real world.</a:t>
            </a:r>
          </a:p>
          <a:p>
            <a:pPr lvl="0"/>
            <a:r>
              <a:rPr lang="en-US"/>
              <a:t>Applications: Object detection, facial recognition, medical image analysis, and autonomous vehicles.</a:t>
            </a:r>
          </a:p>
          <a:p>
            <a:pPr lvl="0"/>
            <a:r>
              <a:rPr lang="en-US"/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Bias: AI systems can inherit biases from the data they are trained on, leading to unfair outcomes.</a:t>
            </a:r>
          </a:p>
          <a:p>
            <a:pPr lvl="0"/>
            <a:r>
              <a:rPr lang="en-US"/>
              <a:t>Job Displacement: Automation of tasks may lead to unemployment in certain industries.</a:t>
            </a:r>
          </a:p>
          <a:p>
            <a:pPr lvl="0"/>
            <a:r>
              <a:rPr lang="en-US"/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Future of AI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Advancements: Continued research and development will lead to more powerful AI systems.</a:t>
            </a:r>
          </a:p>
          <a:p>
            <a:pPr lvl="0"/>
            <a:r>
              <a:rPr lang="en-US"/>
              <a:t>Integration: AI will become increasingly integrated into various aspects of daily life and industries.</a:t>
            </a:r>
          </a:p>
          <a:p>
            <a:pPr lvl="0"/>
            <a:r>
              <a:rPr lang="en-US"/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theme/theme1.xml><?xml version="1.0" encoding="utf-8"?>
<a:theme xmlns:a="http://schemas.openxmlformats.org/drawingml/2006/main" name="SSI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SI Slide" id="{C8060F37-D3F6-4569-991C-BE0520E08623}" vid="{DB4D8727-1A9C-478E-AB03-DE212AA72E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SSI Slide</Template>
  <TotalTime>102</TotalTime>
  <Words>369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Amasis MT Pro Black</vt:lpstr>
      <vt:lpstr>Amasis MT Pro Medium</vt:lpstr>
      <vt:lpstr>Arial</vt:lpstr>
      <vt:lpstr>Times New Roman</vt:lpstr>
      <vt:lpstr>SSI Slide</vt:lpstr>
      <vt:lpstr>Introduction to Artificial Intelligence</vt:lpstr>
      <vt:lpstr>What, Why &amp; How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3</cp:revision>
  <dcterms:created xsi:type="dcterms:W3CDTF">2024-04-27T21:18:01Z</dcterms:created>
  <dcterms:modified xsi:type="dcterms:W3CDTF">2024-05-18T23:19:51Z</dcterms:modified>
</cp:coreProperties>
</file>